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08A0"/>
    <a:srgbClr val="101825"/>
    <a:srgbClr val="7360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17" d="100"/>
          <a:sy n="117" d="100"/>
        </p:scale>
        <p:origin x="8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3F5F81-79C2-F445-A3A1-0CB27718F9CB}"/>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0CC8FCE8-C149-B347-B11D-D857322165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D66FA9B3-55F2-F748-BCA4-7AECD83F4170}"/>
              </a:ext>
            </a:extLst>
          </p:cNvPr>
          <p:cNvSpPr>
            <a:spLocks noGrp="1"/>
          </p:cNvSpPr>
          <p:nvPr>
            <p:ph type="dt" sz="half" idx="10"/>
          </p:nvPr>
        </p:nvSpPr>
        <p:spPr/>
        <p:txBody>
          <a:bodyPr/>
          <a:lstStyle/>
          <a:p>
            <a:fld id="{356C8184-0DCA-0446-99FD-D053C207C232}" type="datetimeFigureOut">
              <a:rPr lang="de-DE" smtClean="0"/>
              <a:t>16.02.22</a:t>
            </a:fld>
            <a:endParaRPr lang="de-DE"/>
          </a:p>
        </p:txBody>
      </p:sp>
      <p:sp>
        <p:nvSpPr>
          <p:cNvPr id="5" name="Fußzeilenplatzhalter 4">
            <a:extLst>
              <a:ext uri="{FF2B5EF4-FFF2-40B4-BE49-F238E27FC236}">
                <a16:creationId xmlns:a16="http://schemas.microsoft.com/office/drawing/2014/main" id="{5A0132C2-ADC1-1846-9B61-A79A20C104A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8771926-3431-124F-BC6A-9AC7534ACD2D}"/>
              </a:ext>
            </a:extLst>
          </p:cNvPr>
          <p:cNvSpPr>
            <a:spLocks noGrp="1"/>
          </p:cNvSpPr>
          <p:nvPr>
            <p:ph type="sldNum" sz="quarter" idx="12"/>
          </p:nvPr>
        </p:nvSpPr>
        <p:spPr/>
        <p:txBody>
          <a:bodyPr/>
          <a:lstStyle/>
          <a:p>
            <a:fld id="{A68AAB79-7E4D-A84B-80FB-157651560995}" type="slidenum">
              <a:rPr lang="de-DE" smtClean="0"/>
              <a:t>‹Nr.›</a:t>
            </a:fld>
            <a:endParaRPr lang="de-DE"/>
          </a:p>
        </p:txBody>
      </p:sp>
    </p:spTree>
    <p:extLst>
      <p:ext uri="{BB962C8B-B14F-4D97-AF65-F5344CB8AC3E}">
        <p14:creationId xmlns:p14="http://schemas.microsoft.com/office/powerpoint/2010/main" val="2626404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DB5B22-4820-DE46-BF03-9712A57CC328}"/>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0CFBD0C2-4DA3-8C41-ADED-82273A9E51A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2B43DE0-A3A3-7542-9BBD-E1B192779FA5}"/>
              </a:ext>
            </a:extLst>
          </p:cNvPr>
          <p:cNvSpPr>
            <a:spLocks noGrp="1"/>
          </p:cNvSpPr>
          <p:nvPr>
            <p:ph type="dt" sz="half" idx="10"/>
          </p:nvPr>
        </p:nvSpPr>
        <p:spPr/>
        <p:txBody>
          <a:bodyPr/>
          <a:lstStyle/>
          <a:p>
            <a:fld id="{356C8184-0DCA-0446-99FD-D053C207C232}" type="datetimeFigureOut">
              <a:rPr lang="de-DE" smtClean="0"/>
              <a:t>16.02.22</a:t>
            </a:fld>
            <a:endParaRPr lang="de-DE"/>
          </a:p>
        </p:txBody>
      </p:sp>
      <p:sp>
        <p:nvSpPr>
          <p:cNvPr id="5" name="Fußzeilenplatzhalter 4">
            <a:extLst>
              <a:ext uri="{FF2B5EF4-FFF2-40B4-BE49-F238E27FC236}">
                <a16:creationId xmlns:a16="http://schemas.microsoft.com/office/drawing/2014/main" id="{BB315355-7CE3-FB4B-BC0B-3E137444E13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0189D2B-72F2-F84F-9021-68838A2D0929}"/>
              </a:ext>
            </a:extLst>
          </p:cNvPr>
          <p:cNvSpPr>
            <a:spLocks noGrp="1"/>
          </p:cNvSpPr>
          <p:nvPr>
            <p:ph type="sldNum" sz="quarter" idx="12"/>
          </p:nvPr>
        </p:nvSpPr>
        <p:spPr/>
        <p:txBody>
          <a:bodyPr/>
          <a:lstStyle/>
          <a:p>
            <a:fld id="{A68AAB79-7E4D-A84B-80FB-157651560995}" type="slidenum">
              <a:rPr lang="de-DE" smtClean="0"/>
              <a:t>‹Nr.›</a:t>
            </a:fld>
            <a:endParaRPr lang="de-DE"/>
          </a:p>
        </p:txBody>
      </p:sp>
    </p:spTree>
    <p:extLst>
      <p:ext uri="{BB962C8B-B14F-4D97-AF65-F5344CB8AC3E}">
        <p14:creationId xmlns:p14="http://schemas.microsoft.com/office/powerpoint/2010/main" val="2240225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07B1A6CA-3FF7-484D-8B9B-A42148853AE4}"/>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BA641820-396B-D046-81C2-FA0DF874573D}"/>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A241D79-5ECF-B845-8F44-7D93B7C42618}"/>
              </a:ext>
            </a:extLst>
          </p:cNvPr>
          <p:cNvSpPr>
            <a:spLocks noGrp="1"/>
          </p:cNvSpPr>
          <p:nvPr>
            <p:ph type="dt" sz="half" idx="10"/>
          </p:nvPr>
        </p:nvSpPr>
        <p:spPr/>
        <p:txBody>
          <a:bodyPr/>
          <a:lstStyle/>
          <a:p>
            <a:fld id="{356C8184-0DCA-0446-99FD-D053C207C232}" type="datetimeFigureOut">
              <a:rPr lang="de-DE" smtClean="0"/>
              <a:t>16.02.22</a:t>
            </a:fld>
            <a:endParaRPr lang="de-DE"/>
          </a:p>
        </p:txBody>
      </p:sp>
      <p:sp>
        <p:nvSpPr>
          <p:cNvPr id="5" name="Fußzeilenplatzhalter 4">
            <a:extLst>
              <a:ext uri="{FF2B5EF4-FFF2-40B4-BE49-F238E27FC236}">
                <a16:creationId xmlns:a16="http://schemas.microsoft.com/office/drawing/2014/main" id="{4DB06243-EF03-424B-A6EB-A5BFE9F1B58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3E8B21E-E73F-3C44-B0EE-227599A28AC3}"/>
              </a:ext>
            </a:extLst>
          </p:cNvPr>
          <p:cNvSpPr>
            <a:spLocks noGrp="1"/>
          </p:cNvSpPr>
          <p:nvPr>
            <p:ph type="sldNum" sz="quarter" idx="12"/>
          </p:nvPr>
        </p:nvSpPr>
        <p:spPr/>
        <p:txBody>
          <a:bodyPr/>
          <a:lstStyle/>
          <a:p>
            <a:fld id="{A68AAB79-7E4D-A84B-80FB-157651560995}" type="slidenum">
              <a:rPr lang="de-DE" smtClean="0"/>
              <a:t>‹Nr.›</a:t>
            </a:fld>
            <a:endParaRPr lang="de-DE"/>
          </a:p>
        </p:txBody>
      </p:sp>
    </p:spTree>
    <p:extLst>
      <p:ext uri="{BB962C8B-B14F-4D97-AF65-F5344CB8AC3E}">
        <p14:creationId xmlns:p14="http://schemas.microsoft.com/office/powerpoint/2010/main" val="3632448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E9D5BE-05D0-234B-8CFE-30591ACDC71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A7E4EDDB-4AA5-1245-8A22-3E951391AAF7}"/>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21C9E6E-A27F-2C40-9081-D94B188A7AD8}"/>
              </a:ext>
            </a:extLst>
          </p:cNvPr>
          <p:cNvSpPr>
            <a:spLocks noGrp="1"/>
          </p:cNvSpPr>
          <p:nvPr>
            <p:ph type="dt" sz="half" idx="10"/>
          </p:nvPr>
        </p:nvSpPr>
        <p:spPr/>
        <p:txBody>
          <a:bodyPr/>
          <a:lstStyle/>
          <a:p>
            <a:fld id="{356C8184-0DCA-0446-99FD-D053C207C232}" type="datetimeFigureOut">
              <a:rPr lang="de-DE" smtClean="0"/>
              <a:t>16.02.22</a:t>
            </a:fld>
            <a:endParaRPr lang="de-DE"/>
          </a:p>
        </p:txBody>
      </p:sp>
      <p:sp>
        <p:nvSpPr>
          <p:cNvPr id="5" name="Fußzeilenplatzhalter 4">
            <a:extLst>
              <a:ext uri="{FF2B5EF4-FFF2-40B4-BE49-F238E27FC236}">
                <a16:creationId xmlns:a16="http://schemas.microsoft.com/office/drawing/2014/main" id="{BE1E5D2B-8E06-734C-81FC-E8BB09F44A4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8EF853C-3316-D740-AB0B-6ACBC6E9BC8C}"/>
              </a:ext>
            </a:extLst>
          </p:cNvPr>
          <p:cNvSpPr>
            <a:spLocks noGrp="1"/>
          </p:cNvSpPr>
          <p:nvPr>
            <p:ph type="sldNum" sz="quarter" idx="12"/>
          </p:nvPr>
        </p:nvSpPr>
        <p:spPr/>
        <p:txBody>
          <a:bodyPr/>
          <a:lstStyle/>
          <a:p>
            <a:fld id="{A68AAB79-7E4D-A84B-80FB-157651560995}" type="slidenum">
              <a:rPr lang="de-DE" smtClean="0"/>
              <a:t>‹Nr.›</a:t>
            </a:fld>
            <a:endParaRPr lang="de-DE"/>
          </a:p>
        </p:txBody>
      </p:sp>
    </p:spTree>
    <p:extLst>
      <p:ext uri="{BB962C8B-B14F-4D97-AF65-F5344CB8AC3E}">
        <p14:creationId xmlns:p14="http://schemas.microsoft.com/office/powerpoint/2010/main" val="1411232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6379F5-A5EA-E64E-84A5-CA6CF599767A}"/>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BD79D9AF-BF1B-D349-915D-C3BFB90B98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D4AB61A4-69D4-AB4A-9E2F-EBD6C942BCCB}"/>
              </a:ext>
            </a:extLst>
          </p:cNvPr>
          <p:cNvSpPr>
            <a:spLocks noGrp="1"/>
          </p:cNvSpPr>
          <p:nvPr>
            <p:ph type="dt" sz="half" idx="10"/>
          </p:nvPr>
        </p:nvSpPr>
        <p:spPr/>
        <p:txBody>
          <a:bodyPr/>
          <a:lstStyle/>
          <a:p>
            <a:fld id="{356C8184-0DCA-0446-99FD-D053C207C232}" type="datetimeFigureOut">
              <a:rPr lang="de-DE" smtClean="0"/>
              <a:t>16.02.22</a:t>
            </a:fld>
            <a:endParaRPr lang="de-DE"/>
          </a:p>
        </p:txBody>
      </p:sp>
      <p:sp>
        <p:nvSpPr>
          <p:cNvPr id="5" name="Fußzeilenplatzhalter 4">
            <a:extLst>
              <a:ext uri="{FF2B5EF4-FFF2-40B4-BE49-F238E27FC236}">
                <a16:creationId xmlns:a16="http://schemas.microsoft.com/office/drawing/2014/main" id="{947628D4-879A-D84E-8C4D-2F81A2406A6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F4FAE43-20FD-7B43-A61B-40D84D857AD3}"/>
              </a:ext>
            </a:extLst>
          </p:cNvPr>
          <p:cNvSpPr>
            <a:spLocks noGrp="1"/>
          </p:cNvSpPr>
          <p:nvPr>
            <p:ph type="sldNum" sz="quarter" idx="12"/>
          </p:nvPr>
        </p:nvSpPr>
        <p:spPr/>
        <p:txBody>
          <a:bodyPr/>
          <a:lstStyle/>
          <a:p>
            <a:fld id="{A68AAB79-7E4D-A84B-80FB-157651560995}" type="slidenum">
              <a:rPr lang="de-DE" smtClean="0"/>
              <a:t>‹Nr.›</a:t>
            </a:fld>
            <a:endParaRPr lang="de-DE"/>
          </a:p>
        </p:txBody>
      </p:sp>
    </p:spTree>
    <p:extLst>
      <p:ext uri="{BB962C8B-B14F-4D97-AF65-F5344CB8AC3E}">
        <p14:creationId xmlns:p14="http://schemas.microsoft.com/office/powerpoint/2010/main" val="1086096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46F6AE-DF89-BE40-AE8C-0B4C0A84B964}"/>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6724ED0F-95C7-3841-B525-543C9EA73C7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6618E0AD-22FE-674C-B22C-010080A4E980}"/>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CE77BE8-9E79-9942-9A55-36565D55F0D6}"/>
              </a:ext>
            </a:extLst>
          </p:cNvPr>
          <p:cNvSpPr>
            <a:spLocks noGrp="1"/>
          </p:cNvSpPr>
          <p:nvPr>
            <p:ph type="dt" sz="half" idx="10"/>
          </p:nvPr>
        </p:nvSpPr>
        <p:spPr/>
        <p:txBody>
          <a:bodyPr/>
          <a:lstStyle/>
          <a:p>
            <a:fld id="{356C8184-0DCA-0446-99FD-D053C207C232}" type="datetimeFigureOut">
              <a:rPr lang="de-DE" smtClean="0"/>
              <a:t>16.02.22</a:t>
            </a:fld>
            <a:endParaRPr lang="de-DE"/>
          </a:p>
        </p:txBody>
      </p:sp>
      <p:sp>
        <p:nvSpPr>
          <p:cNvPr id="6" name="Fußzeilenplatzhalter 5">
            <a:extLst>
              <a:ext uri="{FF2B5EF4-FFF2-40B4-BE49-F238E27FC236}">
                <a16:creationId xmlns:a16="http://schemas.microsoft.com/office/drawing/2014/main" id="{A6722D41-CFC5-DB46-AF8A-7855CF7F683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E7C1ECA-8C58-E848-9C32-B323283A798B}"/>
              </a:ext>
            </a:extLst>
          </p:cNvPr>
          <p:cNvSpPr>
            <a:spLocks noGrp="1"/>
          </p:cNvSpPr>
          <p:nvPr>
            <p:ph type="sldNum" sz="quarter" idx="12"/>
          </p:nvPr>
        </p:nvSpPr>
        <p:spPr/>
        <p:txBody>
          <a:bodyPr/>
          <a:lstStyle/>
          <a:p>
            <a:fld id="{A68AAB79-7E4D-A84B-80FB-157651560995}" type="slidenum">
              <a:rPr lang="de-DE" smtClean="0"/>
              <a:t>‹Nr.›</a:t>
            </a:fld>
            <a:endParaRPr lang="de-DE"/>
          </a:p>
        </p:txBody>
      </p:sp>
    </p:spTree>
    <p:extLst>
      <p:ext uri="{BB962C8B-B14F-4D97-AF65-F5344CB8AC3E}">
        <p14:creationId xmlns:p14="http://schemas.microsoft.com/office/powerpoint/2010/main" val="4130884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29B517-3AAA-8444-BEB0-75513796757E}"/>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3427F83D-D6BD-ED46-918A-DBDBF2B3D2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8C20A27E-AF23-7647-8948-57125D4E52AF}"/>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83BFC39F-36AE-5048-A3C5-25672F2139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44875BA-1710-0549-A981-5CF6299F2BEA}"/>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DBA163FE-9354-874F-98F9-65E3E2AB4212}"/>
              </a:ext>
            </a:extLst>
          </p:cNvPr>
          <p:cNvSpPr>
            <a:spLocks noGrp="1"/>
          </p:cNvSpPr>
          <p:nvPr>
            <p:ph type="dt" sz="half" idx="10"/>
          </p:nvPr>
        </p:nvSpPr>
        <p:spPr/>
        <p:txBody>
          <a:bodyPr/>
          <a:lstStyle/>
          <a:p>
            <a:fld id="{356C8184-0DCA-0446-99FD-D053C207C232}" type="datetimeFigureOut">
              <a:rPr lang="de-DE" smtClean="0"/>
              <a:t>16.02.22</a:t>
            </a:fld>
            <a:endParaRPr lang="de-DE"/>
          </a:p>
        </p:txBody>
      </p:sp>
      <p:sp>
        <p:nvSpPr>
          <p:cNvPr id="8" name="Fußzeilenplatzhalter 7">
            <a:extLst>
              <a:ext uri="{FF2B5EF4-FFF2-40B4-BE49-F238E27FC236}">
                <a16:creationId xmlns:a16="http://schemas.microsoft.com/office/drawing/2014/main" id="{1250C155-0952-8241-B797-F7D41E692367}"/>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F722282D-9E8D-7643-8235-EA5A5BCC03CF}"/>
              </a:ext>
            </a:extLst>
          </p:cNvPr>
          <p:cNvSpPr>
            <a:spLocks noGrp="1"/>
          </p:cNvSpPr>
          <p:nvPr>
            <p:ph type="sldNum" sz="quarter" idx="12"/>
          </p:nvPr>
        </p:nvSpPr>
        <p:spPr/>
        <p:txBody>
          <a:bodyPr/>
          <a:lstStyle/>
          <a:p>
            <a:fld id="{A68AAB79-7E4D-A84B-80FB-157651560995}" type="slidenum">
              <a:rPr lang="de-DE" smtClean="0"/>
              <a:t>‹Nr.›</a:t>
            </a:fld>
            <a:endParaRPr lang="de-DE"/>
          </a:p>
        </p:txBody>
      </p:sp>
    </p:spTree>
    <p:extLst>
      <p:ext uri="{BB962C8B-B14F-4D97-AF65-F5344CB8AC3E}">
        <p14:creationId xmlns:p14="http://schemas.microsoft.com/office/powerpoint/2010/main" val="1896126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05F1BE-6764-1D48-ABB2-3B96320A43AA}"/>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0D788AAD-664C-414B-867D-4984080DB874}"/>
              </a:ext>
            </a:extLst>
          </p:cNvPr>
          <p:cNvSpPr>
            <a:spLocks noGrp="1"/>
          </p:cNvSpPr>
          <p:nvPr>
            <p:ph type="dt" sz="half" idx="10"/>
          </p:nvPr>
        </p:nvSpPr>
        <p:spPr/>
        <p:txBody>
          <a:bodyPr/>
          <a:lstStyle/>
          <a:p>
            <a:fld id="{356C8184-0DCA-0446-99FD-D053C207C232}" type="datetimeFigureOut">
              <a:rPr lang="de-DE" smtClean="0"/>
              <a:t>16.02.22</a:t>
            </a:fld>
            <a:endParaRPr lang="de-DE"/>
          </a:p>
        </p:txBody>
      </p:sp>
      <p:sp>
        <p:nvSpPr>
          <p:cNvPr id="4" name="Fußzeilenplatzhalter 3">
            <a:extLst>
              <a:ext uri="{FF2B5EF4-FFF2-40B4-BE49-F238E27FC236}">
                <a16:creationId xmlns:a16="http://schemas.microsoft.com/office/drawing/2014/main" id="{02D27A60-F9E2-E749-82DA-166E5EC81C2F}"/>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F33CA9D2-29C2-C644-A4AF-CBE366B7B184}"/>
              </a:ext>
            </a:extLst>
          </p:cNvPr>
          <p:cNvSpPr>
            <a:spLocks noGrp="1"/>
          </p:cNvSpPr>
          <p:nvPr>
            <p:ph type="sldNum" sz="quarter" idx="12"/>
          </p:nvPr>
        </p:nvSpPr>
        <p:spPr/>
        <p:txBody>
          <a:bodyPr/>
          <a:lstStyle/>
          <a:p>
            <a:fld id="{A68AAB79-7E4D-A84B-80FB-157651560995}" type="slidenum">
              <a:rPr lang="de-DE" smtClean="0"/>
              <a:t>‹Nr.›</a:t>
            </a:fld>
            <a:endParaRPr lang="de-DE"/>
          </a:p>
        </p:txBody>
      </p:sp>
    </p:spTree>
    <p:extLst>
      <p:ext uri="{BB962C8B-B14F-4D97-AF65-F5344CB8AC3E}">
        <p14:creationId xmlns:p14="http://schemas.microsoft.com/office/powerpoint/2010/main" val="1393496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C5BCD25-3AAF-284A-8F65-8814A0573606}"/>
              </a:ext>
            </a:extLst>
          </p:cNvPr>
          <p:cNvSpPr>
            <a:spLocks noGrp="1"/>
          </p:cNvSpPr>
          <p:nvPr>
            <p:ph type="dt" sz="half" idx="10"/>
          </p:nvPr>
        </p:nvSpPr>
        <p:spPr/>
        <p:txBody>
          <a:bodyPr/>
          <a:lstStyle/>
          <a:p>
            <a:fld id="{356C8184-0DCA-0446-99FD-D053C207C232}" type="datetimeFigureOut">
              <a:rPr lang="de-DE" smtClean="0"/>
              <a:t>16.02.22</a:t>
            </a:fld>
            <a:endParaRPr lang="de-DE"/>
          </a:p>
        </p:txBody>
      </p:sp>
      <p:sp>
        <p:nvSpPr>
          <p:cNvPr id="3" name="Fußzeilenplatzhalter 2">
            <a:extLst>
              <a:ext uri="{FF2B5EF4-FFF2-40B4-BE49-F238E27FC236}">
                <a16:creationId xmlns:a16="http://schemas.microsoft.com/office/drawing/2014/main" id="{9DB5140A-D920-C940-8AC5-50B789102F69}"/>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0E3B4BDE-C7AF-7545-8085-B17CC884774C}"/>
              </a:ext>
            </a:extLst>
          </p:cNvPr>
          <p:cNvSpPr>
            <a:spLocks noGrp="1"/>
          </p:cNvSpPr>
          <p:nvPr>
            <p:ph type="sldNum" sz="quarter" idx="12"/>
          </p:nvPr>
        </p:nvSpPr>
        <p:spPr/>
        <p:txBody>
          <a:bodyPr/>
          <a:lstStyle/>
          <a:p>
            <a:fld id="{A68AAB79-7E4D-A84B-80FB-157651560995}" type="slidenum">
              <a:rPr lang="de-DE" smtClean="0"/>
              <a:t>‹Nr.›</a:t>
            </a:fld>
            <a:endParaRPr lang="de-DE"/>
          </a:p>
        </p:txBody>
      </p:sp>
    </p:spTree>
    <p:extLst>
      <p:ext uri="{BB962C8B-B14F-4D97-AF65-F5344CB8AC3E}">
        <p14:creationId xmlns:p14="http://schemas.microsoft.com/office/powerpoint/2010/main" val="37856978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72CA00-E6AC-864E-920E-1718AAE1EC1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B512B4DE-A7D4-4346-BE10-991EEE49A2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2391AF46-CB48-A442-944C-030E646BC4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7ABEB0D7-66F8-E641-AD65-B9604D880C2E}"/>
              </a:ext>
            </a:extLst>
          </p:cNvPr>
          <p:cNvSpPr>
            <a:spLocks noGrp="1"/>
          </p:cNvSpPr>
          <p:nvPr>
            <p:ph type="dt" sz="half" idx="10"/>
          </p:nvPr>
        </p:nvSpPr>
        <p:spPr/>
        <p:txBody>
          <a:bodyPr/>
          <a:lstStyle/>
          <a:p>
            <a:fld id="{356C8184-0DCA-0446-99FD-D053C207C232}" type="datetimeFigureOut">
              <a:rPr lang="de-DE" smtClean="0"/>
              <a:t>16.02.22</a:t>
            </a:fld>
            <a:endParaRPr lang="de-DE"/>
          </a:p>
        </p:txBody>
      </p:sp>
      <p:sp>
        <p:nvSpPr>
          <p:cNvPr id="6" name="Fußzeilenplatzhalter 5">
            <a:extLst>
              <a:ext uri="{FF2B5EF4-FFF2-40B4-BE49-F238E27FC236}">
                <a16:creationId xmlns:a16="http://schemas.microsoft.com/office/drawing/2014/main" id="{C28FE6D2-CAD1-6F42-BD3A-64CF871159E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54E5211F-7C9E-154B-86C6-3CFBC147DB3C}"/>
              </a:ext>
            </a:extLst>
          </p:cNvPr>
          <p:cNvSpPr>
            <a:spLocks noGrp="1"/>
          </p:cNvSpPr>
          <p:nvPr>
            <p:ph type="sldNum" sz="quarter" idx="12"/>
          </p:nvPr>
        </p:nvSpPr>
        <p:spPr/>
        <p:txBody>
          <a:bodyPr/>
          <a:lstStyle/>
          <a:p>
            <a:fld id="{A68AAB79-7E4D-A84B-80FB-157651560995}" type="slidenum">
              <a:rPr lang="de-DE" smtClean="0"/>
              <a:t>‹Nr.›</a:t>
            </a:fld>
            <a:endParaRPr lang="de-DE"/>
          </a:p>
        </p:txBody>
      </p:sp>
    </p:spTree>
    <p:extLst>
      <p:ext uri="{BB962C8B-B14F-4D97-AF65-F5344CB8AC3E}">
        <p14:creationId xmlns:p14="http://schemas.microsoft.com/office/powerpoint/2010/main" val="1512456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3E1600-B9DF-3B4E-9615-3E33D0E8BF8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45D9E561-EE1E-5A4D-90AA-54D60BE467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3D01B9E8-3260-FB40-AB24-48556C94F9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54EF2540-04D2-EB40-9AB1-174892C8195B}"/>
              </a:ext>
            </a:extLst>
          </p:cNvPr>
          <p:cNvSpPr>
            <a:spLocks noGrp="1"/>
          </p:cNvSpPr>
          <p:nvPr>
            <p:ph type="dt" sz="half" idx="10"/>
          </p:nvPr>
        </p:nvSpPr>
        <p:spPr/>
        <p:txBody>
          <a:bodyPr/>
          <a:lstStyle/>
          <a:p>
            <a:fld id="{356C8184-0DCA-0446-99FD-D053C207C232}" type="datetimeFigureOut">
              <a:rPr lang="de-DE" smtClean="0"/>
              <a:t>16.02.22</a:t>
            </a:fld>
            <a:endParaRPr lang="de-DE"/>
          </a:p>
        </p:txBody>
      </p:sp>
      <p:sp>
        <p:nvSpPr>
          <p:cNvPr id="6" name="Fußzeilenplatzhalter 5">
            <a:extLst>
              <a:ext uri="{FF2B5EF4-FFF2-40B4-BE49-F238E27FC236}">
                <a16:creationId xmlns:a16="http://schemas.microsoft.com/office/drawing/2014/main" id="{5DF35FA9-E55A-D745-99A3-0EA460817E2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F27E7E6C-5064-A948-929B-E0BF35B8CC6A}"/>
              </a:ext>
            </a:extLst>
          </p:cNvPr>
          <p:cNvSpPr>
            <a:spLocks noGrp="1"/>
          </p:cNvSpPr>
          <p:nvPr>
            <p:ph type="sldNum" sz="quarter" idx="12"/>
          </p:nvPr>
        </p:nvSpPr>
        <p:spPr/>
        <p:txBody>
          <a:bodyPr/>
          <a:lstStyle/>
          <a:p>
            <a:fld id="{A68AAB79-7E4D-A84B-80FB-157651560995}" type="slidenum">
              <a:rPr lang="de-DE" smtClean="0"/>
              <a:t>‹Nr.›</a:t>
            </a:fld>
            <a:endParaRPr lang="de-DE"/>
          </a:p>
        </p:txBody>
      </p:sp>
    </p:spTree>
    <p:extLst>
      <p:ext uri="{BB962C8B-B14F-4D97-AF65-F5344CB8AC3E}">
        <p14:creationId xmlns:p14="http://schemas.microsoft.com/office/powerpoint/2010/main" val="3526382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215F485D-5C49-AE4E-B73F-A8FAF8167D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231BA1ED-0D9D-C94E-811A-53091CAC21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EE3B1FF-5B67-1748-AA43-9BFF43758D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6C8184-0DCA-0446-99FD-D053C207C232}" type="datetimeFigureOut">
              <a:rPr lang="de-DE" smtClean="0"/>
              <a:t>16.02.22</a:t>
            </a:fld>
            <a:endParaRPr lang="de-DE"/>
          </a:p>
        </p:txBody>
      </p:sp>
      <p:sp>
        <p:nvSpPr>
          <p:cNvPr id="5" name="Fußzeilenplatzhalter 4">
            <a:extLst>
              <a:ext uri="{FF2B5EF4-FFF2-40B4-BE49-F238E27FC236}">
                <a16:creationId xmlns:a16="http://schemas.microsoft.com/office/drawing/2014/main" id="{892F9D8B-4E7E-7443-B98D-2440551F3E4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9C701CD0-A635-E343-8A83-A99F06DE27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8AAB79-7E4D-A84B-80FB-157651560995}" type="slidenum">
              <a:rPr lang="de-DE" smtClean="0"/>
              <a:t>‹Nr.›</a:t>
            </a:fld>
            <a:endParaRPr lang="de-DE"/>
          </a:p>
        </p:txBody>
      </p:sp>
    </p:spTree>
    <p:extLst>
      <p:ext uri="{BB962C8B-B14F-4D97-AF65-F5344CB8AC3E}">
        <p14:creationId xmlns:p14="http://schemas.microsoft.com/office/powerpoint/2010/main" val="1883458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825"/>
        </a:solidFill>
        <a:effectLst/>
      </p:bgPr>
    </p:bg>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8686F8D4-0815-9A4B-AD22-F4B208D2A2F4}"/>
              </a:ext>
            </a:extLst>
          </p:cNvPr>
          <p:cNvPicPr>
            <a:picLocks noChangeAspect="1"/>
          </p:cNvPicPr>
          <p:nvPr/>
        </p:nvPicPr>
        <p:blipFill rotWithShape="1">
          <a:blip r:embed="rId2"/>
          <a:srcRect l="18645" t="41096" r="17976" b="42283"/>
          <a:stretch/>
        </p:blipFill>
        <p:spPr>
          <a:xfrm>
            <a:off x="325676" y="0"/>
            <a:ext cx="4346532" cy="1139869"/>
          </a:xfrm>
          <a:prstGeom prst="rect">
            <a:avLst/>
          </a:prstGeom>
        </p:spPr>
      </p:pic>
      <p:sp>
        <p:nvSpPr>
          <p:cNvPr id="7" name="Textfeld 6">
            <a:extLst>
              <a:ext uri="{FF2B5EF4-FFF2-40B4-BE49-F238E27FC236}">
                <a16:creationId xmlns:a16="http://schemas.microsoft.com/office/drawing/2014/main" id="{B842FAFF-7FC0-764E-ACE6-1BB58EBBA0E7}"/>
              </a:ext>
            </a:extLst>
          </p:cNvPr>
          <p:cNvSpPr txBox="1"/>
          <p:nvPr/>
        </p:nvSpPr>
        <p:spPr>
          <a:xfrm>
            <a:off x="118997" y="955203"/>
            <a:ext cx="3901858" cy="369332"/>
          </a:xfrm>
          <a:prstGeom prst="rect">
            <a:avLst/>
          </a:prstGeom>
          <a:noFill/>
        </p:spPr>
        <p:txBody>
          <a:bodyPr wrap="square" rtlCol="0">
            <a:spAutoFit/>
          </a:bodyPr>
          <a:lstStyle/>
          <a:p>
            <a:r>
              <a:rPr lang="de-DE" dirty="0">
                <a:solidFill>
                  <a:schemeClr val="bg1"/>
                </a:solidFill>
              </a:rPr>
              <a:t>einfach mehr als laden</a:t>
            </a:r>
          </a:p>
        </p:txBody>
      </p:sp>
      <p:cxnSp>
        <p:nvCxnSpPr>
          <p:cNvPr id="9" name="Gerade Verbindung 8">
            <a:extLst>
              <a:ext uri="{FF2B5EF4-FFF2-40B4-BE49-F238E27FC236}">
                <a16:creationId xmlns:a16="http://schemas.microsoft.com/office/drawing/2014/main" id="{A91876D2-CFCD-F04C-AB75-FBEE29F93B42}"/>
              </a:ext>
            </a:extLst>
          </p:cNvPr>
          <p:cNvCxnSpPr/>
          <p:nvPr/>
        </p:nvCxnSpPr>
        <p:spPr>
          <a:xfrm>
            <a:off x="118997" y="1603332"/>
            <a:ext cx="11981145" cy="0"/>
          </a:xfrm>
          <a:prstGeom prst="line">
            <a:avLst/>
          </a:prstGeom>
          <a:ln w="63500">
            <a:gradFill flip="none" rotWithShape="1">
              <a:gsLst>
                <a:gs pos="0">
                  <a:srgbClr val="F108A0"/>
                </a:gs>
                <a:gs pos="100000">
                  <a:srgbClr val="7360C1"/>
                </a:gs>
                <a:gs pos="100000">
                  <a:schemeClr val="accent1">
                    <a:lumMod val="45000"/>
                    <a:lumOff val="55000"/>
                  </a:schemeClr>
                </a:gs>
                <a:gs pos="100000">
                  <a:srgbClr val="7360C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800A00A4-5BFA-E046-87B8-FE397D5D2866}"/>
              </a:ext>
            </a:extLst>
          </p:cNvPr>
          <p:cNvSpPr txBox="1"/>
          <p:nvPr/>
        </p:nvSpPr>
        <p:spPr>
          <a:xfrm>
            <a:off x="3951961" y="1186934"/>
            <a:ext cx="1822538" cy="369332"/>
          </a:xfrm>
          <a:prstGeom prst="rect">
            <a:avLst/>
          </a:prstGeom>
          <a:noFill/>
        </p:spPr>
        <p:txBody>
          <a:bodyPr wrap="square" rtlCol="0">
            <a:spAutoFit/>
          </a:bodyPr>
          <a:lstStyle/>
          <a:p>
            <a:r>
              <a:rPr lang="de-DE" dirty="0">
                <a:solidFill>
                  <a:srgbClr val="F108A0"/>
                </a:solidFill>
              </a:rPr>
              <a:t>Lösungen</a:t>
            </a:r>
          </a:p>
        </p:txBody>
      </p:sp>
      <p:sp>
        <p:nvSpPr>
          <p:cNvPr id="14" name="Textfeld 13">
            <a:extLst>
              <a:ext uri="{FF2B5EF4-FFF2-40B4-BE49-F238E27FC236}">
                <a16:creationId xmlns:a16="http://schemas.microsoft.com/office/drawing/2014/main" id="{BF39D821-6437-4043-8B8B-10218E77E6FF}"/>
              </a:ext>
            </a:extLst>
          </p:cNvPr>
          <p:cNvSpPr txBox="1"/>
          <p:nvPr/>
        </p:nvSpPr>
        <p:spPr>
          <a:xfrm>
            <a:off x="5626271" y="1210467"/>
            <a:ext cx="2227548" cy="369332"/>
          </a:xfrm>
          <a:prstGeom prst="rect">
            <a:avLst/>
          </a:prstGeom>
          <a:noFill/>
        </p:spPr>
        <p:txBody>
          <a:bodyPr wrap="square" rtlCol="0">
            <a:spAutoFit/>
          </a:bodyPr>
          <a:lstStyle/>
          <a:p>
            <a:r>
              <a:rPr lang="de-DE" dirty="0">
                <a:solidFill>
                  <a:schemeClr val="bg1"/>
                </a:solidFill>
              </a:rPr>
              <a:t>Unternehmen</a:t>
            </a:r>
          </a:p>
        </p:txBody>
      </p:sp>
      <p:sp>
        <p:nvSpPr>
          <p:cNvPr id="15" name="Textfeld 14">
            <a:extLst>
              <a:ext uri="{FF2B5EF4-FFF2-40B4-BE49-F238E27FC236}">
                <a16:creationId xmlns:a16="http://schemas.microsoft.com/office/drawing/2014/main" id="{8B9B628D-9881-264E-B11A-B1E4A72B936F}"/>
              </a:ext>
            </a:extLst>
          </p:cNvPr>
          <p:cNvSpPr txBox="1"/>
          <p:nvPr/>
        </p:nvSpPr>
        <p:spPr>
          <a:xfrm>
            <a:off x="7718118" y="1207428"/>
            <a:ext cx="2227548" cy="369332"/>
          </a:xfrm>
          <a:prstGeom prst="rect">
            <a:avLst/>
          </a:prstGeom>
          <a:noFill/>
        </p:spPr>
        <p:txBody>
          <a:bodyPr wrap="square" rtlCol="0">
            <a:spAutoFit/>
          </a:bodyPr>
          <a:lstStyle/>
          <a:p>
            <a:r>
              <a:rPr lang="de-DE" dirty="0">
                <a:solidFill>
                  <a:schemeClr val="bg1"/>
                </a:solidFill>
              </a:rPr>
              <a:t>Services</a:t>
            </a:r>
          </a:p>
        </p:txBody>
      </p:sp>
      <p:sp>
        <p:nvSpPr>
          <p:cNvPr id="16" name="Textfeld 15">
            <a:extLst>
              <a:ext uri="{FF2B5EF4-FFF2-40B4-BE49-F238E27FC236}">
                <a16:creationId xmlns:a16="http://schemas.microsoft.com/office/drawing/2014/main" id="{8D348A69-15F1-F845-B462-A16E824F6785}"/>
              </a:ext>
            </a:extLst>
          </p:cNvPr>
          <p:cNvSpPr txBox="1"/>
          <p:nvPr/>
        </p:nvSpPr>
        <p:spPr>
          <a:xfrm>
            <a:off x="10876761" y="1186934"/>
            <a:ext cx="1012524" cy="369332"/>
          </a:xfrm>
          <a:prstGeom prst="rect">
            <a:avLst/>
          </a:prstGeom>
          <a:noFill/>
        </p:spPr>
        <p:txBody>
          <a:bodyPr wrap="square" rtlCol="0">
            <a:spAutoFit/>
          </a:bodyPr>
          <a:lstStyle/>
          <a:p>
            <a:r>
              <a:rPr lang="de-DE" dirty="0">
                <a:solidFill>
                  <a:schemeClr val="bg1"/>
                </a:solidFill>
              </a:rPr>
              <a:t>Kontakt</a:t>
            </a:r>
          </a:p>
        </p:txBody>
      </p:sp>
      <p:sp>
        <p:nvSpPr>
          <p:cNvPr id="17" name="Textfeld 16">
            <a:extLst>
              <a:ext uri="{FF2B5EF4-FFF2-40B4-BE49-F238E27FC236}">
                <a16:creationId xmlns:a16="http://schemas.microsoft.com/office/drawing/2014/main" id="{77D66DE5-DA8B-7141-9CC1-F9EEBB05B14A}"/>
              </a:ext>
            </a:extLst>
          </p:cNvPr>
          <p:cNvSpPr txBox="1"/>
          <p:nvPr/>
        </p:nvSpPr>
        <p:spPr>
          <a:xfrm>
            <a:off x="9341280" y="1195662"/>
            <a:ext cx="1012524" cy="369332"/>
          </a:xfrm>
          <a:prstGeom prst="rect">
            <a:avLst/>
          </a:prstGeom>
          <a:noFill/>
        </p:spPr>
        <p:txBody>
          <a:bodyPr wrap="square" rtlCol="0">
            <a:spAutoFit/>
          </a:bodyPr>
          <a:lstStyle/>
          <a:p>
            <a:r>
              <a:rPr lang="de-DE" dirty="0">
                <a:solidFill>
                  <a:schemeClr val="bg1"/>
                </a:solidFill>
              </a:rPr>
              <a:t>Karriere</a:t>
            </a:r>
          </a:p>
        </p:txBody>
      </p:sp>
      <p:sp>
        <p:nvSpPr>
          <p:cNvPr id="19" name="Textfeld 18">
            <a:extLst>
              <a:ext uri="{FF2B5EF4-FFF2-40B4-BE49-F238E27FC236}">
                <a16:creationId xmlns:a16="http://schemas.microsoft.com/office/drawing/2014/main" id="{9039E210-2D1F-FF4D-A433-1339C021DE70}"/>
              </a:ext>
            </a:extLst>
          </p:cNvPr>
          <p:cNvSpPr txBox="1"/>
          <p:nvPr/>
        </p:nvSpPr>
        <p:spPr>
          <a:xfrm>
            <a:off x="377345" y="1931519"/>
            <a:ext cx="6549830" cy="1723549"/>
          </a:xfrm>
          <a:prstGeom prst="rect">
            <a:avLst/>
          </a:prstGeom>
          <a:noFill/>
        </p:spPr>
        <p:txBody>
          <a:bodyPr wrap="square" rtlCol="0">
            <a:spAutoFit/>
          </a:bodyPr>
          <a:lstStyle/>
          <a:p>
            <a:r>
              <a:rPr lang="de-DE" sz="2400" b="1" dirty="0">
                <a:solidFill>
                  <a:srgbClr val="F108A0"/>
                </a:solidFill>
              </a:rPr>
              <a:t>Schnell und einfach zu Ihrer privaten </a:t>
            </a:r>
            <a:r>
              <a:rPr lang="de-DE" sz="2400" b="1" dirty="0" err="1">
                <a:solidFill>
                  <a:srgbClr val="F108A0"/>
                </a:solidFill>
              </a:rPr>
              <a:t>Wallbox</a:t>
            </a:r>
            <a:endParaRPr lang="de-DE" sz="2400" b="1" dirty="0">
              <a:solidFill>
                <a:srgbClr val="F108A0"/>
              </a:solidFill>
            </a:endParaRPr>
          </a:p>
          <a:p>
            <a:r>
              <a:rPr lang="de-DE" dirty="0">
                <a:solidFill>
                  <a:schemeClr val="bg1"/>
                </a:solidFill>
              </a:rPr>
              <a:t>Von der Bestandsaufnahme, über die Beratung möglicher Lösungen, bis zur Installation und Inbetriebnahme alles aus EINER Hand.</a:t>
            </a:r>
          </a:p>
          <a:p>
            <a:endParaRPr lang="de-DE" dirty="0">
              <a:solidFill>
                <a:schemeClr val="bg1"/>
              </a:solidFill>
            </a:endParaRPr>
          </a:p>
          <a:p>
            <a:r>
              <a:rPr lang="de-DE" sz="1400" dirty="0">
                <a:solidFill>
                  <a:schemeClr val="bg1"/>
                </a:solidFill>
              </a:rPr>
              <a:t>Und wenn Sie wünschen, dann leihen wir Ihnen die </a:t>
            </a:r>
            <a:r>
              <a:rPr lang="de-DE" sz="1400" dirty="0" err="1">
                <a:solidFill>
                  <a:schemeClr val="bg1"/>
                </a:solidFill>
              </a:rPr>
              <a:t>Wallbox</a:t>
            </a:r>
            <a:r>
              <a:rPr lang="de-DE" sz="1400" dirty="0">
                <a:solidFill>
                  <a:schemeClr val="bg1"/>
                </a:solidFill>
              </a:rPr>
              <a:t> auch gerne gegen eine kleine Nutzungspauschale. </a:t>
            </a:r>
          </a:p>
        </p:txBody>
      </p:sp>
      <p:pic>
        <p:nvPicPr>
          <p:cNvPr id="1026" name="Picture 2" descr="umweltbewusstes auto - e-mobility stock-fotos und bilder">
            <a:extLst>
              <a:ext uri="{FF2B5EF4-FFF2-40B4-BE49-F238E27FC236}">
                <a16:creationId xmlns:a16="http://schemas.microsoft.com/office/drawing/2014/main" id="{38747966-C5BD-3D44-A12E-DA5B942391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4412" y="1855557"/>
            <a:ext cx="4472023" cy="3573234"/>
          </a:xfrm>
          <a:prstGeom prst="rect">
            <a:avLst/>
          </a:prstGeom>
          <a:noFill/>
          <a:extLst>
            <a:ext uri="{909E8E84-426E-40DD-AFC4-6F175D3DCCD1}">
              <a14:hiddenFill xmlns:a14="http://schemas.microsoft.com/office/drawing/2010/main">
                <a:solidFill>
                  <a:srgbClr val="FFFFFF"/>
                </a:solidFill>
              </a14:hiddenFill>
            </a:ext>
          </a:extLst>
        </p:spPr>
      </p:pic>
      <p:sp>
        <p:nvSpPr>
          <p:cNvPr id="26" name="Textfeld 25">
            <a:extLst>
              <a:ext uri="{FF2B5EF4-FFF2-40B4-BE49-F238E27FC236}">
                <a16:creationId xmlns:a16="http://schemas.microsoft.com/office/drawing/2014/main" id="{D7E5CEE2-ED5D-D34B-A664-53315D9C8352}"/>
              </a:ext>
            </a:extLst>
          </p:cNvPr>
          <p:cNvSpPr txBox="1"/>
          <p:nvPr/>
        </p:nvSpPr>
        <p:spPr>
          <a:xfrm>
            <a:off x="389872" y="4101472"/>
            <a:ext cx="6549830" cy="2616101"/>
          </a:xfrm>
          <a:prstGeom prst="rect">
            <a:avLst/>
          </a:prstGeom>
          <a:noFill/>
        </p:spPr>
        <p:txBody>
          <a:bodyPr wrap="square" rtlCol="0">
            <a:spAutoFit/>
          </a:bodyPr>
          <a:lstStyle/>
          <a:p>
            <a:r>
              <a:rPr lang="de-DE" sz="2400" b="1" dirty="0">
                <a:solidFill>
                  <a:srgbClr val="F108A0"/>
                </a:solidFill>
              </a:rPr>
              <a:t>Eine </a:t>
            </a:r>
            <a:r>
              <a:rPr lang="de-DE" sz="2400" b="1" dirty="0" err="1">
                <a:solidFill>
                  <a:srgbClr val="F108A0"/>
                </a:solidFill>
              </a:rPr>
              <a:t>Wallbox</a:t>
            </a:r>
            <a:r>
              <a:rPr lang="de-DE" sz="2400" b="1" dirty="0">
                <a:solidFill>
                  <a:srgbClr val="F108A0"/>
                </a:solidFill>
              </a:rPr>
              <a:t> nach Ihren Wünschen</a:t>
            </a:r>
          </a:p>
          <a:p>
            <a:r>
              <a:rPr lang="de-DE" sz="1400" dirty="0">
                <a:solidFill>
                  <a:schemeClr val="bg1"/>
                </a:solidFill>
              </a:rPr>
              <a:t>Wir finden gemeinsam die beste Lösung für Sie. Egal,</a:t>
            </a:r>
          </a:p>
          <a:p>
            <a:endParaRPr lang="de-DE" sz="1400" dirty="0">
              <a:solidFill>
                <a:schemeClr val="bg1"/>
              </a:solidFill>
            </a:endParaRPr>
          </a:p>
          <a:p>
            <a:pPr marL="285750" indent="-285750">
              <a:buClr>
                <a:srgbClr val="F108A0"/>
              </a:buClr>
              <a:buFont typeface="Wingdings" pitchFamily="2" charset="2"/>
              <a:buChar char="§"/>
            </a:pPr>
            <a:r>
              <a:rPr lang="de-DE" sz="1400" dirty="0">
                <a:solidFill>
                  <a:schemeClr val="bg1"/>
                </a:solidFill>
              </a:rPr>
              <a:t>welches E-Mobil Sie betanken möchten</a:t>
            </a:r>
          </a:p>
          <a:p>
            <a:pPr marL="285750" indent="-285750">
              <a:buClr>
                <a:srgbClr val="F108A0"/>
              </a:buClr>
              <a:buFont typeface="Wingdings" pitchFamily="2" charset="2"/>
              <a:buChar char="§"/>
            </a:pPr>
            <a:r>
              <a:rPr lang="de-DE" sz="1400" dirty="0">
                <a:solidFill>
                  <a:schemeClr val="bg1"/>
                </a:solidFill>
              </a:rPr>
              <a:t>welche Länge Ihr Anschlusskabel an Ihr Fahrzeug besitzen soll</a:t>
            </a:r>
          </a:p>
          <a:p>
            <a:pPr marL="285750" indent="-285750">
              <a:buClr>
                <a:srgbClr val="F108A0"/>
              </a:buClr>
              <a:buFont typeface="Wingdings" pitchFamily="2" charset="2"/>
              <a:buChar char="§"/>
            </a:pPr>
            <a:r>
              <a:rPr lang="de-DE" sz="1400" dirty="0">
                <a:solidFill>
                  <a:schemeClr val="bg1"/>
                </a:solidFill>
              </a:rPr>
              <a:t>ob Sie einen eigenen Stromzähler mit besonders günstigem Strom anbinden möchten</a:t>
            </a:r>
          </a:p>
          <a:p>
            <a:pPr marL="285750" indent="-285750">
              <a:buClr>
                <a:srgbClr val="F108A0"/>
              </a:buClr>
              <a:buFont typeface="Wingdings" pitchFamily="2" charset="2"/>
              <a:buChar char="§"/>
            </a:pPr>
            <a:r>
              <a:rPr lang="de-DE" sz="1400" dirty="0">
                <a:solidFill>
                  <a:schemeClr val="bg1"/>
                </a:solidFill>
              </a:rPr>
              <a:t>Sie eine bestehende Photovoltaikanlage integrieren möchten</a:t>
            </a:r>
          </a:p>
          <a:p>
            <a:pPr marL="285750" indent="-285750">
              <a:buClr>
                <a:srgbClr val="F108A0"/>
              </a:buClr>
              <a:buFont typeface="Wingdings" pitchFamily="2" charset="2"/>
              <a:buChar char="§"/>
            </a:pPr>
            <a:r>
              <a:rPr lang="de-DE" sz="1400" dirty="0">
                <a:solidFill>
                  <a:schemeClr val="bg1"/>
                </a:solidFill>
              </a:rPr>
              <a:t>Sie eine monatliche Übersicht Ihrer „getankten“ kWh haben möchten</a:t>
            </a:r>
          </a:p>
          <a:p>
            <a:pPr marL="285750" indent="-285750">
              <a:buClr>
                <a:srgbClr val="F108A0"/>
              </a:buClr>
              <a:buFont typeface="Wingdings" pitchFamily="2" charset="2"/>
              <a:buChar char="§"/>
            </a:pPr>
            <a:r>
              <a:rPr lang="de-DE" sz="1400" dirty="0">
                <a:solidFill>
                  <a:schemeClr val="bg1"/>
                </a:solidFill>
              </a:rPr>
              <a:t>Sie zwecks der Abrechnung mit Ihrem Arbeitgeber oder als Selbstständiger verschiedene E-PKWs oder Ladevorgänge voneinander trennen wollen</a:t>
            </a:r>
          </a:p>
        </p:txBody>
      </p:sp>
    </p:spTree>
    <p:extLst>
      <p:ext uri="{BB962C8B-B14F-4D97-AF65-F5344CB8AC3E}">
        <p14:creationId xmlns:p14="http://schemas.microsoft.com/office/powerpoint/2010/main" val="3160370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01825"/>
        </a:solidFill>
        <a:effectLst/>
      </p:bgPr>
    </p:bg>
    <p:spTree>
      <p:nvGrpSpPr>
        <p:cNvPr id="1" name=""/>
        <p:cNvGrpSpPr/>
        <p:nvPr/>
      </p:nvGrpSpPr>
      <p:grpSpPr>
        <a:xfrm>
          <a:off x="0" y="0"/>
          <a:ext cx="0" cy="0"/>
          <a:chOff x="0" y="0"/>
          <a:chExt cx="0" cy="0"/>
        </a:xfrm>
      </p:grpSpPr>
      <p:sp>
        <p:nvSpPr>
          <p:cNvPr id="13" name="Textfeld 12">
            <a:extLst>
              <a:ext uri="{FF2B5EF4-FFF2-40B4-BE49-F238E27FC236}">
                <a16:creationId xmlns:a16="http://schemas.microsoft.com/office/drawing/2014/main" id="{04CB9C25-6441-EE4E-87E3-64D01582EFF3}"/>
              </a:ext>
            </a:extLst>
          </p:cNvPr>
          <p:cNvSpPr txBox="1"/>
          <p:nvPr/>
        </p:nvSpPr>
        <p:spPr>
          <a:xfrm>
            <a:off x="368100" y="367672"/>
            <a:ext cx="8536414" cy="2185214"/>
          </a:xfrm>
          <a:prstGeom prst="rect">
            <a:avLst/>
          </a:prstGeom>
          <a:noFill/>
        </p:spPr>
        <p:txBody>
          <a:bodyPr wrap="square" rtlCol="0">
            <a:spAutoFit/>
          </a:bodyPr>
          <a:lstStyle/>
          <a:p>
            <a:r>
              <a:rPr lang="de-DE" sz="2400" b="1" dirty="0">
                <a:solidFill>
                  <a:srgbClr val="F108A0"/>
                </a:solidFill>
              </a:rPr>
              <a:t>Schlüsselfertig alles aus einer Hand</a:t>
            </a:r>
          </a:p>
          <a:p>
            <a:r>
              <a:rPr lang="de-DE" sz="1400" dirty="0">
                <a:solidFill>
                  <a:schemeClr val="bg1"/>
                </a:solidFill>
              </a:rPr>
              <a:t>Sie haben einen Ansprechpartner der für Sie</a:t>
            </a:r>
          </a:p>
          <a:p>
            <a:endParaRPr lang="de-DE" sz="1400" dirty="0">
              <a:solidFill>
                <a:schemeClr val="bg1"/>
              </a:solidFill>
            </a:endParaRPr>
          </a:p>
          <a:p>
            <a:pPr marL="285750" indent="-285750">
              <a:buClr>
                <a:srgbClr val="F108A0"/>
              </a:buClr>
              <a:buFont typeface="Wingdings" pitchFamily="2" charset="2"/>
              <a:buChar char="§"/>
            </a:pPr>
            <a:r>
              <a:rPr lang="de-DE" sz="1400" dirty="0">
                <a:solidFill>
                  <a:schemeClr val="bg1"/>
                </a:solidFill>
              </a:rPr>
              <a:t>die Erstberatung übernimmt</a:t>
            </a:r>
          </a:p>
          <a:p>
            <a:pPr marL="285750" indent="-285750">
              <a:buClr>
                <a:srgbClr val="F108A0"/>
              </a:buClr>
              <a:buFont typeface="Wingdings" pitchFamily="2" charset="2"/>
              <a:buChar char="§"/>
            </a:pPr>
            <a:r>
              <a:rPr lang="de-DE" sz="1400" dirty="0">
                <a:solidFill>
                  <a:schemeClr val="bg1"/>
                </a:solidFill>
              </a:rPr>
              <a:t>die Förderungsmöglichkeiten auslotet und ggf. beantragt</a:t>
            </a:r>
          </a:p>
          <a:p>
            <a:pPr marL="285750" indent="-285750">
              <a:buClr>
                <a:srgbClr val="F108A0"/>
              </a:buClr>
              <a:buFont typeface="Wingdings" pitchFamily="2" charset="2"/>
              <a:buChar char="§"/>
            </a:pPr>
            <a:r>
              <a:rPr lang="de-DE" sz="1400" dirty="0">
                <a:solidFill>
                  <a:schemeClr val="bg1"/>
                </a:solidFill>
              </a:rPr>
              <a:t>die Installation mit allen benötigten Gewerken fachgerecht, sauber und schnell koordiniert</a:t>
            </a:r>
          </a:p>
          <a:p>
            <a:pPr marL="285750" indent="-285750">
              <a:buClr>
                <a:srgbClr val="F108A0"/>
              </a:buClr>
              <a:buFont typeface="Wingdings" pitchFamily="2" charset="2"/>
              <a:buChar char="§"/>
            </a:pPr>
            <a:r>
              <a:rPr lang="de-DE" sz="1400" dirty="0">
                <a:solidFill>
                  <a:schemeClr val="bg1"/>
                </a:solidFill>
              </a:rPr>
              <a:t>die Inbetriebnahme und Einweisung sicherstellt</a:t>
            </a:r>
          </a:p>
          <a:p>
            <a:pPr marL="285750" indent="-285750">
              <a:buClr>
                <a:srgbClr val="F108A0"/>
              </a:buClr>
              <a:buFont typeface="Wingdings" pitchFamily="2" charset="2"/>
              <a:buChar char="§"/>
            </a:pPr>
            <a:r>
              <a:rPr lang="de-DE" sz="1400" dirty="0">
                <a:solidFill>
                  <a:schemeClr val="bg1"/>
                </a:solidFill>
              </a:rPr>
              <a:t>die notwendige jährliche Wartung im Auge behält und organisiert</a:t>
            </a:r>
          </a:p>
          <a:p>
            <a:pPr marL="285750" indent="-285750">
              <a:buClr>
                <a:srgbClr val="F108A0"/>
              </a:buClr>
              <a:buFont typeface="Wingdings" pitchFamily="2" charset="2"/>
              <a:buChar char="§"/>
            </a:pPr>
            <a:r>
              <a:rPr lang="de-DE" sz="1400" dirty="0">
                <a:solidFill>
                  <a:schemeClr val="bg1"/>
                </a:solidFill>
              </a:rPr>
              <a:t>bei Problemen oder Störungen zur Seite steht</a:t>
            </a:r>
          </a:p>
        </p:txBody>
      </p:sp>
      <p:sp>
        <p:nvSpPr>
          <p:cNvPr id="14" name="Textfeld 13">
            <a:extLst>
              <a:ext uri="{FF2B5EF4-FFF2-40B4-BE49-F238E27FC236}">
                <a16:creationId xmlns:a16="http://schemas.microsoft.com/office/drawing/2014/main" id="{80035B50-48A1-6244-BC3F-D4783CB23268}"/>
              </a:ext>
            </a:extLst>
          </p:cNvPr>
          <p:cNvSpPr txBox="1"/>
          <p:nvPr/>
        </p:nvSpPr>
        <p:spPr>
          <a:xfrm>
            <a:off x="357214" y="2936700"/>
            <a:ext cx="8536414" cy="1538883"/>
          </a:xfrm>
          <a:prstGeom prst="rect">
            <a:avLst/>
          </a:prstGeom>
          <a:noFill/>
        </p:spPr>
        <p:txBody>
          <a:bodyPr wrap="square" rtlCol="0">
            <a:spAutoFit/>
          </a:bodyPr>
          <a:lstStyle/>
          <a:p>
            <a:r>
              <a:rPr lang="de-DE" sz="2400" b="1" dirty="0">
                <a:solidFill>
                  <a:srgbClr val="F108A0"/>
                </a:solidFill>
              </a:rPr>
              <a:t>Auf Wunsch auch geliehen</a:t>
            </a:r>
          </a:p>
          <a:p>
            <a:r>
              <a:rPr lang="de-DE" sz="1400" dirty="0">
                <a:solidFill>
                  <a:schemeClr val="bg1"/>
                </a:solidFill>
              </a:rPr>
              <a:t>Sie scheuen die hohen Investitionskosten? Dann bieten wir Ihnen eine Lösung bei der Sie die HW von uns mieten können. Selbst die Installation von bis zu 25 Meter Anschlusslänge bis zum nächsten Stromzähler und bei Objekten im Raum Oberbayern kostet Sie nichts, wenn Sie mit uns einen 24 Monats Mietvertrag über 50€ / Monat abschließen.</a:t>
            </a:r>
          </a:p>
          <a:p>
            <a:pPr marL="285750" indent="-285750">
              <a:buClr>
                <a:srgbClr val="F108A0"/>
              </a:buClr>
              <a:buFont typeface="Wingdings" pitchFamily="2" charset="2"/>
              <a:buChar char="§"/>
            </a:pPr>
            <a:endParaRPr lang="de-DE" sz="1400" dirty="0">
              <a:solidFill>
                <a:schemeClr val="bg1"/>
              </a:solidFill>
            </a:endParaRPr>
          </a:p>
        </p:txBody>
      </p:sp>
      <p:cxnSp>
        <p:nvCxnSpPr>
          <p:cNvPr id="15" name="Gerade Verbindung 14">
            <a:extLst>
              <a:ext uri="{FF2B5EF4-FFF2-40B4-BE49-F238E27FC236}">
                <a16:creationId xmlns:a16="http://schemas.microsoft.com/office/drawing/2014/main" id="{0FD6DE7D-6FCA-F941-B1A5-605F2B0E3A78}"/>
              </a:ext>
            </a:extLst>
          </p:cNvPr>
          <p:cNvCxnSpPr/>
          <p:nvPr/>
        </p:nvCxnSpPr>
        <p:spPr>
          <a:xfrm>
            <a:off x="118997" y="5361132"/>
            <a:ext cx="11981145" cy="0"/>
          </a:xfrm>
          <a:prstGeom prst="line">
            <a:avLst/>
          </a:prstGeom>
          <a:ln w="63500">
            <a:gradFill flip="none" rotWithShape="1">
              <a:gsLst>
                <a:gs pos="0">
                  <a:srgbClr val="F108A0"/>
                </a:gs>
                <a:gs pos="100000">
                  <a:srgbClr val="7360C1"/>
                </a:gs>
                <a:gs pos="100000">
                  <a:schemeClr val="accent1">
                    <a:lumMod val="45000"/>
                    <a:lumOff val="55000"/>
                  </a:schemeClr>
                </a:gs>
                <a:gs pos="100000">
                  <a:srgbClr val="7360C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CD3FA1CC-B8E8-CF47-B2F1-E2F5579D306D}"/>
              </a:ext>
            </a:extLst>
          </p:cNvPr>
          <p:cNvSpPr txBox="1"/>
          <p:nvPr/>
        </p:nvSpPr>
        <p:spPr>
          <a:xfrm>
            <a:off x="288098" y="5699325"/>
            <a:ext cx="2227548" cy="276999"/>
          </a:xfrm>
          <a:prstGeom prst="rect">
            <a:avLst/>
          </a:prstGeom>
          <a:noFill/>
        </p:spPr>
        <p:txBody>
          <a:bodyPr wrap="square" rtlCol="0">
            <a:spAutoFit/>
          </a:bodyPr>
          <a:lstStyle/>
          <a:p>
            <a:r>
              <a:rPr lang="de-DE" sz="1200" dirty="0">
                <a:solidFill>
                  <a:schemeClr val="bg1"/>
                </a:solidFill>
              </a:rPr>
              <a:t>©lade-plus GmbH</a:t>
            </a:r>
          </a:p>
        </p:txBody>
      </p:sp>
      <p:sp>
        <p:nvSpPr>
          <p:cNvPr id="17" name="Textfeld 16">
            <a:extLst>
              <a:ext uri="{FF2B5EF4-FFF2-40B4-BE49-F238E27FC236}">
                <a16:creationId xmlns:a16="http://schemas.microsoft.com/office/drawing/2014/main" id="{82D66B33-2CB4-CD47-B5EA-FB560F18AC1C}"/>
              </a:ext>
            </a:extLst>
          </p:cNvPr>
          <p:cNvSpPr txBox="1"/>
          <p:nvPr/>
        </p:nvSpPr>
        <p:spPr>
          <a:xfrm>
            <a:off x="4474397" y="5699325"/>
            <a:ext cx="2227548" cy="276999"/>
          </a:xfrm>
          <a:prstGeom prst="rect">
            <a:avLst/>
          </a:prstGeom>
          <a:noFill/>
        </p:spPr>
        <p:txBody>
          <a:bodyPr wrap="square" rtlCol="0">
            <a:spAutoFit/>
          </a:bodyPr>
          <a:lstStyle/>
          <a:p>
            <a:r>
              <a:rPr lang="de-DE" sz="1200" dirty="0">
                <a:solidFill>
                  <a:schemeClr val="bg1"/>
                </a:solidFill>
              </a:rPr>
              <a:t>Datenschutzerklärung</a:t>
            </a:r>
          </a:p>
        </p:txBody>
      </p:sp>
      <p:sp>
        <p:nvSpPr>
          <p:cNvPr id="18" name="Textfeld 17">
            <a:extLst>
              <a:ext uri="{FF2B5EF4-FFF2-40B4-BE49-F238E27FC236}">
                <a16:creationId xmlns:a16="http://schemas.microsoft.com/office/drawing/2014/main" id="{474BF9AC-3970-6D48-86AC-D703894F8FA3}"/>
              </a:ext>
            </a:extLst>
          </p:cNvPr>
          <p:cNvSpPr txBox="1"/>
          <p:nvPr/>
        </p:nvSpPr>
        <p:spPr>
          <a:xfrm>
            <a:off x="6202989" y="5699325"/>
            <a:ext cx="2227548" cy="276999"/>
          </a:xfrm>
          <a:prstGeom prst="rect">
            <a:avLst/>
          </a:prstGeom>
          <a:noFill/>
        </p:spPr>
        <p:txBody>
          <a:bodyPr wrap="square" rtlCol="0">
            <a:spAutoFit/>
          </a:bodyPr>
          <a:lstStyle/>
          <a:p>
            <a:r>
              <a:rPr lang="de-DE" sz="1200" dirty="0">
                <a:solidFill>
                  <a:schemeClr val="bg1"/>
                </a:solidFill>
              </a:rPr>
              <a:t>Impressum</a:t>
            </a:r>
          </a:p>
        </p:txBody>
      </p:sp>
      <p:sp>
        <p:nvSpPr>
          <p:cNvPr id="19" name="Textfeld 18">
            <a:extLst>
              <a:ext uri="{FF2B5EF4-FFF2-40B4-BE49-F238E27FC236}">
                <a16:creationId xmlns:a16="http://schemas.microsoft.com/office/drawing/2014/main" id="{0595F57D-32B4-5A42-989E-2D4EFBB981D2}"/>
              </a:ext>
            </a:extLst>
          </p:cNvPr>
          <p:cNvSpPr txBox="1"/>
          <p:nvPr/>
        </p:nvSpPr>
        <p:spPr>
          <a:xfrm>
            <a:off x="7413029" y="5699324"/>
            <a:ext cx="2227548" cy="276999"/>
          </a:xfrm>
          <a:prstGeom prst="rect">
            <a:avLst/>
          </a:prstGeom>
          <a:noFill/>
        </p:spPr>
        <p:txBody>
          <a:bodyPr wrap="square" rtlCol="0">
            <a:spAutoFit/>
          </a:bodyPr>
          <a:lstStyle/>
          <a:p>
            <a:r>
              <a:rPr lang="de-DE" sz="1200" dirty="0">
                <a:solidFill>
                  <a:schemeClr val="bg1"/>
                </a:solidFill>
              </a:rPr>
              <a:t>Kontakt</a:t>
            </a:r>
          </a:p>
        </p:txBody>
      </p:sp>
      <p:sp>
        <p:nvSpPr>
          <p:cNvPr id="28" name="Textfeld 27">
            <a:extLst>
              <a:ext uri="{FF2B5EF4-FFF2-40B4-BE49-F238E27FC236}">
                <a16:creationId xmlns:a16="http://schemas.microsoft.com/office/drawing/2014/main" id="{C13167F1-E4A0-8D4C-9546-D0A57F7B35E0}"/>
              </a:ext>
            </a:extLst>
          </p:cNvPr>
          <p:cNvSpPr txBox="1"/>
          <p:nvPr/>
        </p:nvSpPr>
        <p:spPr>
          <a:xfrm>
            <a:off x="9483240" y="5711850"/>
            <a:ext cx="2227548" cy="276999"/>
          </a:xfrm>
          <a:prstGeom prst="rect">
            <a:avLst/>
          </a:prstGeom>
          <a:noFill/>
        </p:spPr>
        <p:txBody>
          <a:bodyPr wrap="square" rtlCol="0">
            <a:spAutoFit/>
          </a:bodyPr>
          <a:lstStyle/>
          <a:p>
            <a:r>
              <a:rPr lang="de-DE" sz="1200" dirty="0">
                <a:solidFill>
                  <a:schemeClr val="bg1"/>
                </a:solidFill>
              </a:rPr>
              <a:t>FAQs</a:t>
            </a:r>
          </a:p>
        </p:txBody>
      </p:sp>
      <p:sp>
        <p:nvSpPr>
          <p:cNvPr id="29" name="Textfeld 28">
            <a:extLst>
              <a:ext uri="{FF2B5EF4-FFF2-40B4-BE49-F238E27FC236}">
                <a16:creationId xmlns:a16="http://schemas.microsoft.com/office/drawing/2014/main" id="{7F84AEB9-91FC-8B4D-AAF7-3455C618CD94}"/>
              </a:ext>
            </a:extLst>
          </p:cNvPr>
          <p:cNvSpPr txBox="1"/>
          <p:nvPr/>
        </p:nvSpPr>
        <p:spPr>
          <a:xfrm>
            <a:off x="3679113" y="5699324"/>
            <a:ext cx="2227548" cy="276999"/>
          </a:xfrm>
          <a:prstGeom prst="rect">
            <a:avLst/>
          </a:prstGeom>
          <a:noFill/>
        </p:spPr>
        <p:txBody>
          <a:bodyPr wrap="square" rtlCol="0">
            <a:spAutoFit/>
          </a:bodyPr>
          <a:lstStyle/>
          <a:p>
            <a:r>
              <a:rPr lang="de-DE" sz="1200" dirty="0">
                <a:solidFill>
                  <a:schemeClr val="bg1"/>
                </a:solidFill>
              </a:rPr>
              <a:t>AGB</a:t>
            </a:r>
          </a:p>
        </p:txBody>
      </p:sp>
      <p:sp>
        <p:nvSpPr>
          <p:cNvPr id="30" name="Textfeld 29">
            <a:extLst>
              <a:ext uri="{FF2B5EF4-FFF2-40B4-BE49-F238E27FC236}">
                <a16:creationId xmlns:a16="http://schemas.microsoft.com/office/drawing/2014/main" id="{4E533EDE-A2D4-9143-B99A-DA2E56C31509}"/>
              </a:ext>
            </a:extLst>
          </p:cNvPr>
          <p:cNvSpPr txBox="1"/>
          <p:nvPr/>
        </p:nvSpPr>
        <p:spPr>
          <a:xfrm>
            <a:off x="8431036" y="5699324"/>
            <a:ext cx="2227548" cy="276999"/>
          </a:xfrm>
          <a:prstGeom prst="rect">
            <a:avLst/>
          </a:prstGeom>
          <a:noFill/>
        </p:spPr>
        <p:txBody>
          <a:bodyPr wrap="square" rtlCol="0">
            <a:spAutoFit/>
          </a:bodyPr>
          <a:lstStyle/>
          <a:p>
            <a:r>
              <a:rPr lang="de-DE" sz="1200" dirty="0">
                <a:solidFill>
                  <a:schemeClr val="bg1"/>
                </a:solidFill>
              </a:rPr>
              <a:t>Karriere</a:t>
            </a:r>
          </a:p>
        </p:txBody>
      </p:sp>
      <p:pic>
        <p:nvPicPr>
          <p:cNvPr id="31" name="Grafik 30">
            <a:extLst>
              <a:ext uri="{FF2B5EF4-FFF2-40B4-BE49-F238E27FC236}">
                <a16:creationId xmlns:a16="http://schemas.microsoft.com/office/drawing/2014/main" id="{B8035783-E346-6D4E-83F6-E2712683AA78}"/>
              </a:ext>
            </a:extLst>
          </p:cNvPr>
          <p:cNvPicPr>
            <a:picLocks noChangeAspect="1"/>
          </p:cNvPicPr>
          <p:nvPr/>
        </p:nvPicPr>
        <p:blipFill>
          <a:blip r:embed="rId2">
            <a:alphaModFix/>
          </a:blip>
          <a:stretch>
            <a:fillRect/>
          </a:stretch>
        </p:blipFill>
        <p:spPr>
          <a:xfrm>
            <a:off x="10387541" y="5644148"/>
            <a:ext cx="1289050" cy="387350"/>
          </a:xfrm>
          <a:prstGeom prst="rect">
            <a:avLst/>
          </a:prstGeom>
          <a:solidFill>
            <a:srgbClr val="101825"/>
          </a:solidFill>
        </p:spPr>
      </p:pic>
      <p:sp>
        <p:nvSpPr>
          <p:cNvPr id="5" name="Oval 4">
            <a:extLst>
              <a:ext uri="{FF2B5EF4-FFF2-40B4-BE49-F238E27FC236}">
                <a16:creationId xmlns:a16="http://schemas.microsoft.com/office/drawing/2014/main" id="{BDA02E87-B7A4-4542-946F-491E68C81B82}"/>
              </a:ext>
            </a:extLst>
          </p:cNvPr>
          <p:cNvSpPr/>
          <p:nvPr/>
        </p:nvSpPr>
        <p:spPr>
          <a:xfrm>
            <a:off x="8430537" y="1402495"/>
            <a:ext cx="3176938" cy="766928"/>
          </a:xfrm>
          <a:prstGeom prst="ellipse">
            <a:avLst/>
          </a:prstGeom>
          <a:noFill/>
          <a:ln w="38100">
            <a:solidFill>
              <a:srgbClr val="F108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bg1"/>
                </a:solidFill>
              </a:rPr>
              <a:t>Jetzt Angebot anfordern</a:t>
            </a:r>
          </a:p>
        </p:txBody>
      </p:sp>
    </p:spTree>
    <p:extLst>
      <p:ext uri="{BB962C8B-B14F-4D97-AF65-F5344CB8AC3E}">
        <p14:creationId xmlns:p14="http://schemas.microsoft.com/office/powerpoint/2010/main" val="3719284742"/>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1BC45B27A08F9438AE25AB698205EFE" ma:contentTypeVersion="8" ma:contentTypeDescription="Ein neues Dokument erstellen." ma:contentTypeScope="" ma:versionID="ff1c5c9157c471452d471cf55f067a6b">
  <xsd:schema xmlns:xsd="http://www.w3.org/2001/XMLSchema" xmlns:xs="http://www.w3.org/2001/XMLSchema" xmlns:p="http://schemas.microsoft.com/office/2006/metadata/properties" xmlns:ns2="2d911e16-5673-4f28-8cb1-55d3524f672a" targetNamespace="http://schemas.microsoft.com/office/2006/metadata/properties" ma:root="true" ma:fieldsID="4ffba74c3fdaeeec9cca5664c37ec350" ns2:_="">
    <xsd:import namespace="2d911e16-5673-4f28-8cb1-55d3524f672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911e16-5673-4f28-8cb1-55d3524f672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7E191F5-FA87-4EA0-8605-D509AB302C71}"/>
</file>

<file path=customXml/itemProps2.xml><?xml version="1.0" encoding="utf-8"?>
<ds:datastoreItem xmlns:ds="http://schemas.openxmlformats.org/officeDocument/2006/customXml" ds:itemID="{E4D7383B-9BBB-499F-848A-6489D9AA9ABB}"/>
</file>

<file path=customXml/itemProps3.xml><?xml version="1.0" encoding="utf-8"?>
<ds:datastoreItem xmlns:ds="http://schemas.openxmlformats.org/officeDocument/2006/customXml" ds:itemID="{5E0910CD-C5BB-45AD-9477-0E2E4190D1F9}"/>
</file>

<file path=docProps/app.xml><?xml version="1.0" encoding="utf-8"?>
<Properties xmlns="http://schemas.openxmlformats.org/officeDocument/2006/extended-properties" xmlns:vt="http://schemas.openxmlformats.org/officeDocument/2006/docPropsVTypes">
  <TotalTime>0</TotalTime>
  <Words>260</Words>
  <Application>Microsoft Macintosh PowerPoint</Application>
  <PresentationFormat>Breitbild</PresentationFormat>
  <Paragraphs>38</Paragraphs>
  <Slides>2</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vt:i4>
      </vt:variant>
    </vt:vector>
  </HeadingPairs>
  <TitlesOfParts>
    <vt:vector size="7" baseType="lpstr">
      <vt:lpstr>Arial</vt:lpstr>
      <vt:lpstr>Calibri</vt:lpstr>
      <vt:lpstr>Calibri Light</vt:lpstr>
      <vt:lpstr>Wingdings</vt:lpstr>
      <vt:lpstr>Office</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HG Fuchs</dc:creator>
  <cp:lastModifiedBy>HG Fuchs</cp:lastModifiedBy>
  <cp:revision>7</cp:revision>
  <dcterms:created xsi:type="dcterms:W3CDTF">2022-02-16T14:41:26Z</dcterms:created>
  <dcterms:modified xsi:type="dcterms:W3CDTF">2022-02-16T17:02:10Z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0x01010051BC45B27A08F9438AE25AB698205EFE</vt:lpwstr>
  </property>
</Properties>
</file>